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sldIdLst>
    <p:sldId id="265" r:id="rId2"/>
    <p:sldId id="283" r:id="rId3"/>
    <p:sldId id="300" r:id="rId4"/>
    <p:sldId id="301" r:id="rId5"/>
    <p:sldId id="284" r:id="rId6"/>
    <p:sldId id="287" r:id="rId7"/>
    <p:sldId id="288" r:id="rId8"/>
    <p:sldId id="290" r:id="rId9"/>
    <p:sldId id="291" r:id="rId10"/>
    <p:sldId id="293" r:id="rId11"/>
    <p:sldId id="294" r:id="rId12"/>
    <p:sldId id="295" r:id="rId13"/>
    <p:sldId id="296" r:id="rId14"/>
    <p:sldId id="297" r:id="rId15"/>
    <p:sldId id="298" r:id="rId16"/>
    <p:sldId id="302" r:id="rId17"/>
    <p:sldId id="303" r:id="rId18"/>
    <p:sldId id="304" r:id="rId19"/>
    <p:sldId id="305" r:id="rId20"/>
    <p:sldId id="306" r:id="rId21"/>
    <p:sldId id="307" r:id="rId22"/>
    <p:sldId id="313" r:id="rId23"/>
    <p:sldId id="309" r:id="rId24"/>
    <p:sldId id="310" r:id="rId25"/>
    <p:sldId id="311" r:id="rId26"/>
    <p:sldId id="312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1581"/>
    <a:srgbClr val="B52A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15620" autoAdjust="0"/>
    <p:restoredTop sz="94673" autoAdjust="0"/>
  </p:normalViewPr>
  <p:slideViewPr>
    <p:cSldViewPr snapToGrid="0" snapToObjects="1">
      <p:cViewPr varScale="1">
        <p:scale>
          <a:sx n="110" d="100"/>
          <a:sy n="110" d="100"/>
        </p:scale>
        <p:origin x="-146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65248"/>
            <a:ext cx="7772400" cy="97840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52800"/>
            <a:ext cx="7772400" cy="87782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69141"/>
            <a:ext cx="7770813" cy="425702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67200"/>
            <a:ext cx="7772400" cy="977153"/>
          </a:xfrm>
        </p:spPr>
        <p:txBody>
          <a:bodyPr anchor="b" anchorCtr="0">
            <a:no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" y="5257800"/>
            <a:ext cx="7770813" cy="874058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540000">
            <a:off x="2056196" y="424650"/>
            <a:ext cx="5031609" cy="337580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770813" cy="1743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756647"/>
            <a:ext cx="7770813" cy="1281953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4733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5526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5526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86205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936966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905" y="971550"/>
            <a:ext cx="3657600" cy="116205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457200"/>
            <a:ext cx="3657600" cy="566896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8905" y="2133601"/>
            <a:ext cx="3657600" cy="358140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5082" y="969264"/>
            <a:ext cx="3657600" cy="1161288"/>
          </a:xfrm>
        </p:spPr>
        <p:txBody>
          <a:bodyPr anchor="b">
            <a:noAutofit/>
          </a:bodyPr>
          <a:lstStyle>
            <a:lvl1pPr algn="l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63388" y="510988"/>
            <a:ext cx="3657600" cy="5553636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99853" y="2130552"/>
            <a:ext cx="3657600" cy="3584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1376"/>
            <a:ext cx="7776882" cy="1014984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457199"/>
            <a:ext cx="5486400" cy="3644153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5141"/>
            <a:ext cx="7776882" cy="1013011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3"/>
          </p:nvPr>
        </p:nvSpPr>
        <p:spPr>
          <a:xfrm>
            <a:off x="68580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>
            <a:off x="341249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>
            <a:off x="341249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18" name="Picture Placeholder 2"/>
          <p:cNvSpPr>
            <a:spLocks noGrp="1"/>
          </p:cNvSpPr>
          <p:nvPr>
            <p:ph type="pic" idx="16"/>
          </p:nvPr>
        </p:nvSpPr>
        <p:spPr>
          <a:xfrm>
            <a:off x="613918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19" name="Picture Placeholder 2"/>
          <p:cNvSpPr>
            <a:spLocks noGrp="1"/>
          </p:cNvSpPr>
          <p:nvPr>
            <p:ph type="pic" idx="17"/>
          </p:nvPr>
        </p:nvSpPr>
        <p:spPr>
          <a:xfrm>
            <a:off x="613918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533400"/>
            <a:ext cx="1600200" cy="55927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6019800" cy="559276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752600"/>
            <a:ext cx="77708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043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7D63414-D07C-1246-A539-18457D3A5597}" type="datetimeFigureOut">
              <a:rPr lang="en-US" smtClean="0"/>
              <a:pPr/>
              <a:t>5/13/14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0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291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4A9FA94-254F-BB46-ACEC-03DF612162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Tx/>
        <a:buBlip>
          <a:blip r:embed="rId16"/>
        </a:buBlip>
        <a:defRPr sz="22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20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5pPr>
      <a:lvl6pPr marL="20558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6pPr>
      <a:lvl7pPr marL="23987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7pPr>
      <a:lvl8pPr marL="2743200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8pPr>
      <a:lvl9pPr marL="3087688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960" y="379465"/>
            <a:ext cx="3810000" cy="212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44" y="2685356"/>
            <a:ext cx="7772400" cy="340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86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jen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71035"/>
            <a:ext cx="9144000" cy="698158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4228785" y="197701"/>
            <a:ext cx="4534215" cy="392519"/>
          </a:xfr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sz="1800" dirty="0" smtClean="0"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latin typeface="Arial Narrow"/>
              <a:cs typeface="Arial Narrow"/>
            </a:endParaRPr>
          </a:p>
        </p:txBody>
      </p:sp>
      <p:sp>
        <p:nvSpPr>
          <p:cNvPr id="10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5"/>
                </a:solidFill>
                <a:latin typeface="Arial Narrow"/>
                <a:cs typeface="Arial Narrow"/>
              </a:rPr>
              <a:t>Jennifer del Rosario</a:t>
            </a:r>
            <a:endParaRPr lang="en-US" sz="1800" dirty="0">
              <a:solidFill>
                <a:schemeClr val="accent5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42279794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ths1Renderin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210" y="655376"/>
            <a:ext cx="9306993" cy="5429079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3"/>
                </a:solidFill>
                <a:latin typeface="Arial Narrow"/>
                <a:cs typeface="Arial Narrow"/>
              </a:rPr>
              <a:t>Erin</a:t>
            </a:r>
            <a:r>
              <a:rPr lang="en-US" sz="1800" dirty="0" smtClean="0">
                <a:solidFill>
                  <a:schemeClr val="accent5"/>
                </a:solidFill>
                <a:latin typeface="Arial Narrow"/>
                <a:cs typeface="Arial Narrow"/>
              </a:rPr>
              <a:t> </a:t>
            </a:r>
            <a:r>
              <a:rPr lang="en-US" sz="1800" dirty="0" smtClean="0">
                <a:solidFill>
                  <a:schemeClr val="accent3"/>
                </a:solidFill>
                <a:latin typeface="Arial Narrow"/>
                <a:cs typeface="Arial Narrow"/>
              </a:rPr>
              <a:t>Gunning </a:t>
            </a:r>
            <a:endParaRPr lang="en-US" sz="1800" dirty="0">
              <a:solidFill>
                <a:schemeClr val="accent3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32678984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amanth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5376"/>
            <a:ext cx="9144000" cy="4079132"/>
          </a:xfrm>
          <a:prstGeom prst="rect">
            <a:avLst/>
          </a:prstGeom>
        </p:spPr>
      </p:pic>
      <p:sp>
        <p:nvSpPr>
          <p:cNvPr id="8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C61581"/>
          </a:solidFill>
          <a:ln>
            <a:solidFill>
              <a:srgbClr val="C6158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C6158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C61581"/>
                </a:solidFill>
                <a:latin typeface="Arial Narrow"/>
                <a:cs typeface="Arial Narrow"/>
              </a:rPr>
              <a:t>Samantha</a:t>
            </a:r>
            <a:r>
              <a:rPr lang="en-US" sz="1800" dirty="0" smtClean="0">
                <a:solidFill>
                  <a:srgbClr val="B52AB3"/>
                </a:solidFill>
                <a:latin typeface="Arial Narrow"/>
                <a:cs typeface="Arial Narrow"/>
              </a:rPr>
              <a:t> </a:t>
            </a:r>
            <a:r>
              <a:rPr lang="en-US" sz="1800" dirty="0" smtClean="0">
                <a:solidFill>
                  <a:srgbClr val="C61581"/>
                </a:solidFill>
                <a:latin typeface="Arial Narrow"/>
                <a:cs typeface="Arial Narrow"/>
              </a:rPr>
              <a:t>Lewis</a:t>
            </a:r>
            <a:endParaRPr lang="en-US" sz="1800" dirty="0">
              <a:solidFill>
                <a:srgbClr val="C61581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460328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vangalin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4620"/>
            <a:ext cx="9144000" cy="5913120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3"/>
                </a:solidFill>
                <a:latin typeface="Arial Narrow"/>
                <a:cs typeface="Arial Narrow"/>
              </a:rPr>
              <a:t>Evangeline </a:t>
            </a:r>
            <a:r>
              <a:rPr lang="en-US" sz="1800" dirty="0" err="1" smtClean="0">
                <a:solidFill>
                  <a:schemeClr val="accent3"/>
                </a:solidFill>
                <a:latin typeface="Arial Narrow"/>
                <a:cs typeface="Arial Narrow"/>
              </a:rPr>
              <a:t>Diao</a:t>
            </a:r>
            <a:endParaRPr lang="en-US" sz="1800" dirty="0">
              <a:solidFill>
                <a:schemeClr val="accent3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0210100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nnys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5376"/>
            <a:ext cx="9144000" cy="4607859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err="1" smtClean="0">
                <a:solidFill>
                  <a:schemeClr val="accent3"/>
                </a:solidFill>
                <a:latin typeface="Arial Narrow"/>
                <a:cs typeface="Arial Narrow"/>
              </a:rPr>
              <a:t>Anyssa</a:t>
            </a:r>
            <a:r>
              <a:rPr lang="en-US" sz="1800" dirty="0" smtClean="0">
                <a:solidFill>
                  <a:schemeClr val="accent3"/>
                </a:solidFill>
                <a:latin typeface="Arial Narrow"/>
                <a:cs typeface="Arial Narrow"/>
              </a:rPr>
              <a:t> </a:t>
            </a:r>
            <a:r>
              <a:rPr lang="en-US" sz="1800" dirty="0" err="1" smtClean="0">
                <a:solidFill>
                  <a:schemeClr val="accent3"/>
                </a:solidFill>
                <a:latin typeface="Arial Narrow"/>
                <a:cs typeface="Arial Narrow"/>
              </a:rPr>
              <a:t>Binni</a:t>
            </a:r>
            <a:endParaRPr lang="en-US" sz="1800" dirty="0">
              <a:solidFill>
                <a:schemeClr val="accent3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7485802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aniell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1727" y="647690"/>
            <a:ext cx="9411177" cy="6233400"/>
          </a:xfrm>
          <a:prstGeom prst="rect">
            <a:avLst/>
          </a:prstGeom>
        </p:spPr>
      </p:pic>
      <p:sp>
        <p:nvSpPr>
          <p:cNvPr id="8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C61581"/>
          </a:solidFill>
          <a:ln>
            <a:solidFill>
              <a:srgbClr val="C6158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C6158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C61581"/>
                </a:solidFill>
                <a:latin typeface="Arial Narrow"/>
                <a:cs typeface="Arial Narrow"/>
              </a:rPr>
              <a:t>Danielle </a:t>
            </a:r>
            <a:r>
              <a:rPr lang="en-US" sz="1800" dirty="0" err="1" smtClean="0">
                <a:solidFill>
                  <a:srgbClr val="C61581"/>
                </a:solidFill>
                <a:latin typeface="Arial Narrow"/>
                <a:cs typeface="Arial Narrow"/>
              </a:rPr>
              <a:t>Enos</a:t>
            </a:r>
            <a:endParaRPr lang="en-US" sz="1800" dirty="0">
              <a:solidFill>
                <a:srgbClr val="C61581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6839922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assandr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5376"/>
            <a:ext cx="9144000" cy="6361814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5">
                    <a:lumMod val="75000"/>
                  </a:schemeClr>
                </a:solidFill>
                <a:latin typeface="Arial Narrow"/>
                <a:cs typeface="Arial Narrow"/>
              </a:rPr>
              <a:t>Cassandra Ho</a:t>
            </a:r>
            <a:endParaRPr lang="en-US" sz="1800" dirty="0">
              <a:solidFill>
                <a:schemeClr val="accent5">
                  <a:lumMod val="75000"/>
                </a:schemeClr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8107591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atherin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2286"/>
            <a:ext cx="9144000" cy="6845971"/>
          </a:xfrm>
          <a:prstGeom prst="rect">
            <a:avLst/>
          </a:prstGeom>
        </p:spPr>
      </p:pic>
      <p:sp>
        <p:nvSpPr>
          <p:cNvPr id="8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/>
                <a:cs typeface="Arial Narrow"/>
              </a:rPr>
              <a:t>Catherine </a:t>
            </a:r>
            <a:r>
              <a:rPr lang="en-US" sz="1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/>
                <a:cs typeface="Arial Narrow"/>
              </a:rPr>
              <a:t>McClements</a:t>
            </a:r>
            <a:endParaRPr lang="en-US" sz="1800" dirty="0">
              <a:solidFill>
                <a:schemeClr val="accent6">
                  <a:lumMod val="60000"/>
                  <a:lumOff val="40000"/>
                </a:schemeClr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7303272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olong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221" y="655376"/>
            <a:ext cx="5019126" cy="6162478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err="1" smtClean="0">
                <a:solidFill>
                  <a:srgbClr val="FFFF00"/>
                </a:solidFill>
                <a:latin typeface="Arial Narrow"/>
                <a:cs typeface="Arial Narrow"/>
              </a:rPr>
              <a:t>Solongo</a:t>
            </a:r>
            <a:r>
              <a:rPr lang="en-US" sz="1800" dirty="0" smtClean="0">
                <a:solidFill>
                  <a:srgbClr val="FFFF00"/>
                </a:solidFill>
                <a:latin typeface="Arial Narrow"/>
                <a:cs typeface="Arial Narrow"/>
              </a:rPr>
              <a:t> </a:t>
            </a:r>
            <a:r>
              <a:rPr lang="en-US" sz="1800" dirty="0" err="1">
                <a:solidFill>
                  <a:srgbClr val="FFFF00"/>
                </a:solidFill>
                <a:latin typeface="Arial Narrow"/>
                <a:cs typeface="Arial Narrow"/>
              </a:rPr>
              <a:t>Chinzorigt</a:t>
            </a:r>
            <a:endParaRPr lang="en-US" sz="1800" dirty="0">
              <a:solidFill>
                <a:srgbClr val="FFFF00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720073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 beam Res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5376"/>
            <a:ext cx="9144000" cy="7065820"/>
          </a:xfrm>
          <a:prstGeom prst="rect">
            <a:avLst/>
          </a:prstGeom>
        </p:spPr>
      </p:pic>
      <p:sp>
        <p:nvSpPr>
          <p:cNvPr id="8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3"/>
                </a:solidFill>
                <a:latin typeface="Arial Narrow"/>
                <a:cs typeface="Arial Narrow"/>
              </a:rPr>
              <a:t>Christopher Tully</a:t>
            </a:r>
            <a:endParaRPr lang="en-US" sz="1800" dirty="0">
              <a:solidFill>
                <a:schemeClr val="accent3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880524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aura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3074"/>
            <a:ext cx="9604884" cy="6214925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C61581"/>
          </a:solidFill>
          <a:ln>
            <a:solidFill>
              <a:srgbClr val="C6158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C6158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C61581"/>
                </a:solidFill>
                <a:latin typeface="Arial Narrow"/>
                <a:cs typeface="Arial Narrow"/>
              </a:rPr>
              <a:t>Laura </a:t>
            </a:r>
            <a:r>
              <a:rPr lang="en-US" sz="1800" dirty="0" err="1" smtClean="0">
                <a:solidFill>
                  <a:srgbClr val="C61581"/>
                </a:solidFill>
                <a:latin typeface="Arial Narrow"/>
                <a:cs typeface="Arial Narrow"/>
              </a:rPr>
              <a:t>Hennessee</a:t>
            </a:r>
            <a:endParaRPr lang="en-US" sz="1800" dirty="0">
              <a:solidFill>
                <a:srgbClr val="C61581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484239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ria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55376"/>
            <a:ext cx="9467685" cy="6202624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/>
                <a:cs typeface="Arial Narrow"/>
              </a:rPr>
              <a:t>Brian Conte</a:t>
            </a:r>
            <a:endParaRPr lang="en-US" sz="1800" dirty="0">
              <a:solidFill>
                <a:schemeClr val="accent6">
                  <a:lumMod val="60000"/>
                  <a:lumOff val="40000"/>
                </a:schemeClr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849408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Nicole Taormina Graduation Pictur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8055"/>
            <a:ext cx="9144000" cy="6480927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FF00"/>
                </a:solidFill>
                <a:latin typeface="Arial Narrow"/>
                <a:cs typeface="Arial Narrow"/>
              </a:rPr>
              <a:t>Nicole Taormina</a:t>
            </a:r>
            <a:endParaRPr lang="en-US" sz="1800" dirty="0">
              <a:solidFill>
                <a:srgbClr val="FFFF00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039377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victori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48" y="655376"/>
            <a:ext cx="8170200" cy="5894399"/>
          </a:xfrm>
          <a:prstGeom prst="rect">
            <a:avLst/>
          </a:prstGeom>
        </p:spPr>
      </p:pic>
      <p:sp>
        <p:nvSpPr>
          <p:cNvPr id="12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13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FF00"/>
                </a:solidFill>
                <a:latin typeface="Arial Narrow"/>
                <a:cs typeface="Arial Narrow"/>
              </a:rPr>
              <a:t>Victoria </a:t>
            </a:r>
            <a:r>
              <a:rPr lang="en-US" sz="1800" dirty="0" err="1" smtClean="0">
                <a:solidFill>
                  <a:srgbClr val="FFFF00"/>
                </a:solidFill>
                <a:latin typeface="Arial Narrow"/>
                <a:cs typeface="Arial Narrow"/>
              </a:rPr>
              <a:t>Leroux</a:t>
            </a:r>
            <a:endParaRPr lang="en-US" sz="1800" dirty="0">
              <a:solidFill>
                <a:srgbClr val="FFFF00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36193634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iss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55376"/>
            <a:ext cx="9144000" cy="4572000"/>
          </a:xfrm>
          <a:prstGeom prst="rect">
            <a:avLst/>
          </a:prstGeom>
        </p:spPr>
      </p:pic>
      <p:sp>
        <p:nvSpPr>
          <p:cNvPr id="7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8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6600"/>
                </a:solidFill>
                <a:latin typeface="Arial Narrow"/>
                <a:cs typeface="Arial Narrow"/>
              </a:rPr>
              <a:t>Melissa </a:t>
            </a:r>
            <a:r>
              <a:rPr lang="en-US" sz="1800" dirty="0" err="1" smtClean="0">
                <a:solidFill>
                  <a:srgbClr val="FF6600"/>
                </a:solidFill>
                <a:latin typeface="Arial Narrow"/>
                <a:cs typeface="Arial Narrow"/>
              </a:rPr>
              <a:t>Everling</a:t>
            </a:r>
            <a:endParaRPr lang="en-US" sz="1800" dirty="0">
              <a:solidFill>
                <a:srgbClr val="FF6600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337637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6600"/>
                </a:solidFill>
                <a:latin typeface="Arial Narrow"/>
                <a:cs typeface="Arial Narrow"/>
              </a:rPr>
              <a:t>Kim Pham</a:t>
            </a:r>
            <a:endParaRPr lang="en-US" sz="1800" dirty="0">
              <a:solidFill>
                <a:srgbClr val="FF6600"/>
              </a:solidFill>
              <a:latin typeface="Arial Narrow"/>
              <a:cs typeface="Arial Narrow"/>
            </a:endParaRPr>
          </a:p>
        </p:txBody>
      </p:sp>
      <p:pic>
        <p:nvPicPr>
          <p:cNvPr id="6" name="Picture 5" descr="Looking down sketch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48" y="684480"/>
            <a:ext cx="8169852" cy="5835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725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105 - Renderin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5018" y="727364"/>
            <a:ext cx="9809018" cy="6130636"/>
          </a:xfrm>
          <a:prstGeom prst="rect">
            <a:avLst/>
          </a:prstGeom>
        </p:spPr>
      </p:pic>
      <p:sp>
        <p:nvSpPr>
          <p:cNvPr id="5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6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6600"/>
                </a:solidFill>
                <a:latin typeface="Arial Narrow"/>
                <a:cs typeface="Arial Narrow"/>
              </a:rPr>
              <a:t>Jamie Chan</a:t>
            </a:r>
            <a:endParaRPr lang="en-US" sz="1800" dirty="0">
              <a:solidFill>
                <a:srgbClr val="FF6600"/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3112983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6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3"/>
                </a:solidFill>
                <a:latin typeface="Arial Narrow"/>
                <a:cs typeface="Arial Narrow"/>
              </a:rPr>
              <a:t>Brian Christensen</a:t>
            </a:r>
            <a:endParaRPr lang="en-US" sz="1800" dirty="0">
              <a:solidFill>
                <a:schemeClr val="accent3"/>
              </a:solidFill>
              <a:latin typeface="Arial Narrow"/>
              <a:cs typeface="Arial Narrow"/>
            </a:endParaRPr>
          </a:p>
        </p:txBody>
      </p:sp>
      <p:pic>
        <p:nvPicPr>
          <p:cNvPr id="8" name="Picture 7" descr="ivia shot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638" y="440129"/>
            <a:ext cx="8680196" cy="694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583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6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1">
                    <a:lumMod val="75000"/>
                  </a:schemeClr>
                </a:solidFill>
                <a:latin typeface="Arial Narrow"/>
                <a:cs typeface="Arial Narrow"/>
              </a:rPr>
              <a:t>Tom Smith</a:t>
            </a:r>
            <a:endParaRPr lang="en-US" sz="1800" dirty="0">
              <a:solidFill>
                <a:schemeClr val="accent1">
                  <a:lumMod val="75000"/>
                </a:schemeClr>
              </a:solidFill>
              <a:latin typeface="Arial Narrow"/>
              <a:cs typeface="Arial Narrow"/>
            </a:endParaRPr>
          </a:p>
        </p:txBody>
      </p:sp>
      <p:pic>
        <p:nvPicPr>
          <p:cNvPr id="7" name="Picture 6" descr="to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75409"/>
            <a:ext cx="9144000" cy="4173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625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FF00"/>
                </a:solidFill>
                <a:latin typeface="Arial Narrow"/>
                <a:cs typeface="Arial Narrow"/>
              </a:rPr>
              <a:t>Maria Belen </a:t>
            </a:r>
            <a:r>
              <a:rPr lang="en-US" sz="1800" dirty="0" err="1" smtClean="0">
                <a:solidFill>
                  <a:srgbClr val="FFFF00"/>
                </a:solidFill>
                <a:latin typeface="Arial Narrow"/>
                <a:cs typeface="Arial Narrow"/>
              </a:rPr>
              <a:t>DiSalvo</a:t>
            </a:r>
            <a:endParaRPr lang="en-US" sz="1800" dirty="0">
              <a:solidFill>
                <a:srgbClr val="FFFF00"/>
              </a:solidFill>
              <a:latin typeface="Arial Narrow"/>
              <a:cs typeface="Arial Narrow"/>
            </a:endParaRPr>
          </a:p>
        </p:txBody>
      </p:sp>
      <p:pic>
        <p:nvPicPr>
          <p:cNvPr id="6" name="Picture 5" descr="bele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586"/>
            <a:ext cx="9144000" cy="661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9041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/>
                <a:cs typeface="Arial Narrow"/>
              </a:rPr>
              <a:t>Liane</a:t>
            </a:r>
            <a:r>
              <a:rPr lang="en-US" sz="18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/>
                <a:cs typeface="Arial Narrow"/>
              </a:rPr>
              <a:t> Chan</a:t>
            </a:r>
            <a:endParaRPr lang="en-US" sz="1800" dirty="0">
              <a:solidFill>
                <a:schemeClr val="accent6">
                  <a:lumMod val="60000"/>
                  <a:lumOff val="40000"/>
                </a:schemeClr>
              </a:solidFill>
              <a:latin typeface="Arial Narrow"/>
              <a:cs typeface="Arial Narrow"/>
            </a:endParaRPr>
          </a:p>
        </p:txBody>
      </p:sp>
      <p:pic>
        <p:nvPicPr>
          <p:cNvPr id="6" name="Picture 5" descr="lia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0418"/>
            <a:ext cx="9144000" cy="5335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80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>
                    <a:lumMod val="95000"/>
                  </a:schemeClr>
                </a:solidFill>
                <a:latin typeface="Arial Narrow"/>
                <a:cs typeface="Arial Narrow"/>
              </a:rPr>
              <a:t>Oscar </a:t>
            </a:r>
            <a:r>
              <a:rPr lang="en-US" sz="1800" dirty="0" err="1" smtClean="0">
                <a:solidFill>
                  <a:schemeClr val="tx1">
                    <a:lumMod val="95000"/>
                  </a:schemeClr>
                </a:solidFill>
                <a:latin typeface="Arial Narrow"/>
                <a:cs typeface="Arial Narrow"/>
              </a:rPr>
              <a:t>Catarino</a:t>
            </a:r>
            <a:endParaRPr lang="en-US" sz="1800" dirty="0">
              <a:solidFill>
                <a:schemeClr val="tx1">
                  <a:lumMod val="95000"/>
                </a:schemeClr>
              </a:solidFill>
              <a:latin typeface="Arial Narrow"/>
              <a:cs typeface="Arial Narrow"/>
            </a:endParaRPr>
          </a:p>
        </p:txBody>
      </p:sp>
      <p:pic>
        <p:nvPicPr>
          <p:cNvPr id="7" name="Picture 6" descr="osca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2585"/>
            <a:ext cx="9144000" cy="591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8324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rgbClr val="FFFF00"/>
                </a:solidFill>
                <a:latin typeface="Arial Narrow"/>
                <a:cs typeface="Arial Narrow"/>
              </a:rPr>
              <a:t>Linda </a:t>
            </a:r>
            <a:r>
              <a:rPr lang="en-US" sz="1800" dirty="0" err="1" smtClean="0">
                <a:solidFill>
                  <a:srgbClr val="FFFF00"/>
                </a:solidFill>
                <a:latin typeface="Arial Narrow"/>
                <a:cs typeface="Arial Narrow"/>
              </a:rPr>
              <a:t>Kuang</a:t>
            </a:r>
            <a:endParaRPr lang="en-US" sz="1800" dirty="0">
              <a:solidFill>
                <a:srgbClr val="FFFF00"/>
              </a:solidFill>
              <a:latin typeface="Arial Narrow"/>
              <a:cs typeface="Arial Narrow"/>
            </a:endParaRPr>
          </a:p>
        </p:txBody>
      </p:sp>
      <p:pic>
        <p:nvPicPr>
          <p:cNvPr id="6" name="Picture 5" descr="lind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945"/>
            <a:ext cx="9144000" cy="6638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5958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/>
                <a:cs typeface="Arial Narrow"/>
              </a:rPr>
              <a:t>Alicia Moreland</a:t>
            </a:r>
            <a:endParaRPr lang="en-US" sz="1800" dirty="0">
              <a:solidFill>
                <a:schemeClr val="accent2">
                  <a:lumMod val="60000"/>
                  <a:lumOff val="40000"/>
                </a:schemeClr>
              </a:solidFill>
              <a:latin typeface="Arial Narrow"/>
              <a:cs typeface="Arial Narrow"/>
            </a:endParaRPr>
          </a:p>
        </p:txBody>
      </p:sp>
      <p:pic>
        <p:nvPicPr>
          <p:cNvPr id="3" name="Picture 2" descr="moreland--alicia-late_3582035_32144865_DSIT105 FINAL PRESENTATION5 copy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9455" y="666173"/>
            <a:ext cx="10783455" cy="6977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8127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28785" y="197701"/>
            <a:ext cx="4534215" cy="3925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dk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solidFill>
                  <a:schemeClr val="tx1"/>
                </a:solidFill>
                <a:latin typeface="Arial Narrow"/>
                <a:cs typeface="Arial Narrow"/>
              </a:rPr>
              <a:t>Bachelor of Fine Arts, Interior Design</a:t>
            </a:r>
            <a:endParaRPr lang="en-US" sz="1800" dirty="0">
              <a:solidFill>
                <a:schemeClr val="tx1"/>
              </a:solidFill>
              <a:latin typeface="Arial Narrow"/>
              <a:cs typeface="Arial Narrow"/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93148" y="197701"/>
            <a:ext cx="3635638" cy="3925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>
                <a:latin typeface="Arial Narrow"/>
                <a:cs typeface="Arial Narrow"/>
              </a:rPr>
              <a:t>Hillary Wong</a:t>
            </a:r>
            <a:endParaRPr lang="en-US" sz="1800" dirty="0">
              <a:latin typeface="Arial Narrow"/>
              <a:cs typeface="Arial Narrow"/>
            </a:endParaRPr>
          </a:p>
        </p:txBody>
      </p:sp>
      <p:pic>
        <p:nvPicPr>
          <p:cNvPr id="6" name="Picture 5" descr="hallwa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4130"/>
            <a:ext cx="9144000" cy="6758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2050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Story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Story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Story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50000"/>
                <a:lumMod val="120000"/>
              </a:schemeClr>
              <a:schemeClr val="phClr">
                <a:satMod val="350000"/>
                <a:lumMod val="150000"/>
              </a:schemeClr>
            </a:duotone>
          </a:blip>
          <a:tile tx="0" ty="0" sx="20000" sy="20000" flip="none" algn="ctr"/>
        </a:blipFill>
        <a:gradFill rotWithShape="1">
          <a:gsLst>
            <a:gs pos="0">
              <a:schemeClr val="phClr">
                <a:shade val="20000"/>
                <a:satMod val="130000"/>
              </a:schemeClr>
            </a:gs>
            <a:gs pos="5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200000"/>
                <a:lumMod val="120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2100000" sx="104000" sy="104000" algn="br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127000" dist="63500" dir="5400000" sx="103000" sy="103000" rotWithShape="0">
              <a:srgbClr val="000000">
                <a:alpha val="75000"/>
              </a:srgbClr>
            </a:outerShdw>
          </a:effectLst>
          <a:scene3d>
            <a:camera prst="perspectiveFront" fov="3000000"/>
            <a:lightRig rig="balanced" dir="t">
              <a:rot lat="0" lon="0" rev="18000000"/>
            </a:lightRig>
          </a:scene3d>
          <a:sp3d prstMaterial="plastic">
            <a:bevelT w="25400" h="50800" prst="angl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shade val="10000"/>
                <a:satMod val="150000"/>
              </a:schemeClr>
              <a:schemeClr val="phClr">
                <a:tint val="60000"/>
                <a:satMod val="4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Story.thmx</Template>
  <TotalTime>5721</TotalTime>
  <Words>227</Words>
  <Application>Microsoft Macintosh PowerPoint</Application>
  <PresentationFormat>On-screen Show (4:3)</PresentationFormat>
  <Paragraphs>50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Story</vt:lpstr>
      <vt:lpstr>PowerPoint Presentation</vt:lpstr>
      <vt:lpstr>Bachelor of Fine Arts, Interior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Brian Kimura</dc:creator>
  <cp:lastModifiedBy>Virginia San Fratello</cp:lastModifiedBy>
  <cp:revision>63</cp:revision>
  <dcterms:created xsi:type="dcterms:W3CDTF">2014-05-08T23:49:10Z</dcterms:created>
  <dcterms:modified xsi:type="dcterms:W3CDTF">2014-05-13T21:13:40Z</dcterms:modified>
</cp:coreProperties>
</file>