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3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4" r:id="rId11"/>
    <p:sldId id="269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35" d="100"/>
          <a:sy n="135" d="100"/>
        </p:scale>
        <p:origin x="-16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2BEC-7846-9243-8762-ADFB42380AA7}" type="datetimeFigureOut">
              <a:rPr lang="en-US" smtClean="0"/>
              <a:t>10/3/11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00AB5-71F8-3F47-8E02-7E7E701A88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d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awbalepl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784" y="111248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rakus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" y="1177521"/>
            <a:ext cx="6800771" cy="4248152"/>
          </a:xfrm>
          <a:prstGeom prst="rect">
            <a:avLst/>
          </a:prstGeom>
        </p:spPr>
      </p:pic>
      <p:pic>
        <p:nvPicPr>
          <p:cNvPr id="7" name="Picture 6" descr="panelize diagra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800771" y="1309495"/>
            <a:ext cx="2343229" cy="4078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tSlug_Components_092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0000">
            <a:off x="-84692" y="881125"/>
            <a:ext cx="9734349" cy="47196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dbrickpl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9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dco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awslideco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el_San_Fratello-Hedge_SF20-0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786" y="-64916"/>
            <a:ext cx="9807986" cy="69508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el_San_Fratello-Hedge_SF20-01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6482" cy="6858000"/>
          </a:xfrm>
          <a:prstGeom prst="rect">
            <a:avLst/>
          </a:prstGeom>
        </p:spPr>
      </p:pic>
      <p:pic>
        <p:nvPicPr>
          <p:cNvPr id="10" name="Picture 9" descr="psplevel6withshelv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482" y="4609396"/>
            <a:ext cx="3997518" cy="2248604"/>
          </a:xfrm>
          <a:prstGeom prst="rect">
            <a:avLst/>
          </a:prstGeom>
        </p:spPr>
      </p:pic>
      <p:pic>
        <p:nvPicPr>
          <p:cNvPr id="11" name="Picture 10" descr="psplevel4withshelv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82" y="0"/>
            <a:ext cx="3997518" cy="2248604"/>
          </a:xfrm>
          <a:prstGeom prst="rect">
            <a:avLst/>
          </a:prstGeom>
        </p:spPr>
      </p:pic>
      <p:pic>
        <p:nvPicPr>
          <p:cNvPr id="12" name="Picture 11" descr="psplevel5withnewshelv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34" y="2248604"/>
            <a:ext cx="4005465" cy="22530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el_San_Fratello-Hedge_SF20-01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858" y="1"/>
            <a:ext cx="105437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printingpl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54" y="380099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printingco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slu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498"/>
            <a:ext cx="9144000" cy="60970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dprintedconcre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1625" y="0"/>
            <a:ext cx="988562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San Jose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Virginia San Fratello</dc:creator>
  <cp:lastModifiedBy>Virginia San Fratello</cp:lastModifiedBy>
  <cp:revision>9</cp:revision>
  <dcterms:created xsi:type="dcterms:W3CDTF">2011-10-03T21:39:19Z</dcterms:created>
  <dcterms:modified xsi:type="dcterms:W3CDTF">2011-10-03T23:08:11Z</dcterms:modified>
</cp:coreProperties>
</file>